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D2340D-08B4-8C5D-4A75-C86F106DE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CF28813-4BD6-3704-85B4-D6A6304FC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8284E5-7A75-932A-2EBD-F314C61FE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09AF-39AD-4F62-AFAC-95B728294A7C}" type="datetimeFigureOut">
              <a:rPr lang="nl-BE" smtClean="0"/>
              <a:t>12/11/2023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8784E6-B927-C151-1614-16EB2D3C4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14D69C-4E43-B762-3835-0E23DD608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2C029-6B14-4E89-9B17-9D0CC0D125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1129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0636D8-9220-B46A-78B2-77E3D3B7C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F912A6B-EE89-5369-15D0-E6263A613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1E03BA-6145-8EA6-BA6F-A3556C2EC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09AF-39AD-4F62-AFAC-95B728294A7C}" type="datetimeFigureOut">
              <a:rPr lang="nl-BE" smtClean="0"/>
              <a:t>12/11/2023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B15D68-1E2D-DB68-2F5F-BE25ED82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15D5A73-C7DA-8BD6-18A2-6B152447D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2C029-6B14-4E89-9B17-9D0CC0D125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9601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4477470-D7E1-8A33-16E6-B3003D2936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2D8F2CC-0862-4FA8-AF6A-3416A2434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CC1B64-1A50-B763-E082-7FD3300B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09AF-39AD-4F62-AFAC-95B728294A7C}" type="datetimeFigureOut">
              <a:rPr lang="nl-BE" smtClean="0"/>
              <a:t>12/11/2023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0415A6-6AD9-756C-AD58-57C746655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62B013-EFD4-793A-08AC-B434EA92F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2C029-6B14-4E89-9B17-9D0CC0D125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5453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0F700-A1A5-2BE2-719B-F5A3153A8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BB6735-6630-DFBB-4B5B-B3CF51B46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6AD137-0323-B037-F4B9-9F59947F5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09AF-39AD-4F62-AFAC-95B728294A7C}" type="datetimeFigureOut">
              <a:rPr lang="nl-BE" smtClean="0"/>
              <a:t>12/11/2023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AB58184-9005-1AEC-0925-BDA0E7937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9E4633-4B7C-24E4-81D9-65D2E8157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2C029-6B14-4E89-9B17-9D0CC0D125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0299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87B673-77DA-8F33-101B-686D7A848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2FE488-9BB7-A3AC-D808-74823B804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4C5937-24FB-2A29-4839-D7E301D14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09AF-39AD-4F62-AFAC-95B728294A7C}" type="datetimeFigureOut">
              <a:rPr lang="nl-BE" smtClean="0"/>
              <a:t>12/11/2023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7D8BB6B-4045-5A92-4B2F-1A2D676BE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5203CD-391F-C2C5-555C-702237D76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2C029-6B14-4E89-9B17-9D0CC0D125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5965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91961F-9B36-5F72-C061-61214C58A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E30B8E-51C7-5349-B5DF-95C9B5BC1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5D410C-2698-A932-E93A-28E1B72BA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2A67F6-37A0-353E-FC7C-91A824F0B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09AF-39AD-4F62-AFAC-95B728294A7C}" type="datetimeFigureOut">
              <a:rPr lang="nl-BE" smtClean="0"/>
              <a:t>12/11/2023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2B7E79-8B9B-22CE-7E58-F3703E60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DD16A53-5FD3-D93E-4624-00E62AD7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2C029-6B14-4E89-9B17-9D0CC0D125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0539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9AE8D4-04A5-FACB-7EF3-7842813F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3E29D3-E5C7-EB16-CF6A-0F2A8C22F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0E5FD95-95D9-54CF-3D54-8C75D5E20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C874CD6-9E04-0141-2868-B394D65705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40F5BBB-D6DE-9A44-3506-9A3F014F2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0096CBC-DBD9-F780-D8BB-FBECC3A6A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09AF-39AD-4F62-AFAC-95B728294A7C}" type="datetimeFigureOut">
              <a:rPr lang="nl-BE" smtClean="0"/>
              <a:t>12/11/2023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63FB7C3-557F-DC89-2EA0-738ADF8D7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DCC3701-9F57-BC81-358F-2FE2FB8D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2C029-6B14-4E89-9B17-9D0CC0D125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0329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427B51-DBB9-7A4E-876B-09BDC484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F85664F-7251-4765-4EEF-04F313819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09AF-39AD-4F62-AFAC-95B728294A7C}" type="datetimeFigureOut">
              <a:rPr lang="nl-BE" smtClean="0"/>
              <a:t>12/11/2023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CB2AD07-78B6-95AB-9044-584E21E7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282BE5F-ECAF-4B02-F71D-4B2A54449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2C029-6B14-4E89-9B17-9D0CC0D125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5258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EEC3BEC-39EF-56D7-707F-9570AF2EB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09AF-39AD-4F62-AFAC-95B728294A7C}" type="datetimeFigureOut">
              <a:rPr lang="nl-BE" smtClean="0"/>
              <a:t>12/11/2023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A4549A8-3F67-59CE-B2F2-0A2635EA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77F0730-F8B7-B98D-EABA-62A929078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2C029-6B14-4E89-9B17-9D0CC0D125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2314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E3CF3-4B61-8757-70A0-348F4C279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DF75A3-F142-BB17-0070-A42DD0BE8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2D6A64E-C17B-A5C6-A4EB-BC20CDF4F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8911CB0-829F-EF34-C196-5EC72D1A8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09AF-39AD-4F62-AFAC-95B728294A7C}" type="datetimeFigureOut">
              <a:rPr lang="nl-BE" smtClean="0"/>
              <a:t>12/11/2023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B9EF51A-3B05-BF15-C702-780433C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5D9FF3C-65DE-C1C3-4DAC-F7281C1C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2C029-6B14-4E89-9B17-9D0CC0D125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2387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543925-A87F-BE23-B919-FF0DF499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D455C38-0F47-0E1B-195B-7A32AD4E63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25250B6-4AB6-F66F-FF85-872A06AF2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EA17691-096D-10FB-BF77-CC416B814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09AF-39AD-4F62-AFAC-95B728294A7C}" type="datetimeFigureOut">
              <a:rPr lang="nl-BE" smtClean="0"/>
              <a:t>12/11/2023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259A8C9-8660-BC25-54D4-4B66ACFE4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45299BD-3A60-24D8-89B2-66F24774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2C029-6B14-4E89-9B17-9D0CC0D125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3120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DD75208-3AB0-10B8-D1D4-087AC0EE4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4F53CA2-A64F-8FCA-A73A-924CFB3AF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7C88A3-6B35-0119-D19F-347E300EB8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109AF-39AD-4F62-AFAC-95B728294A7C}" type="datetimeFigureOut">
              <a:rPr lang="nl-BE" smtClean="0"/>
              <a:t>12/11/2023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E325CC-28AB-070E-44FD-31212EB7A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F970C9-C5EA-6910-38AA-9D3C5450F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2C029-6B14-4E89-9B17-9D0CC0D125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73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A332E2-F9FF-645E-C280-3E6B6A866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4" b="18786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124ED4-AE24-3782-D5DA-E27D89DD6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rgbClr val="FFFFFF"/>
                </a:solidFill>
              </a:rPr>
              <a:t>Zelfstandig werk in de klas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9EE8D5B-129F-6DC6-D59D-69E9A23B1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rgbClr val="FFFFFF"/>
                </a:solidFill>
              </a:rPr>
              <a:t>Juf Annelies – juf Veerle – juf Laura</a:t>
            </a:r>
          </a:p>
        </p:txBody>
      </p:sp>
    </p:spTree>
    <p:extLst>
      <p:ext uri="{BB962C8B-B14F-4D97-AF65-F5344CB8AC3E}">
        <p14:creationId xmlns:p14="http://schemas.microsoft.com/office/powerpoint/2010/main" val="3656194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C2758-09C2-4324-1AA7-04090430B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20231110_090454">
            <a:hlinkClick r:id="" action="ppaction://media"/>
            <a:extLst>
              <a:ext uri="{FF2B5EF4-FFF2-40B4-BE49-F238E27FC236}">
                <a16:creationId xmlns:a16="http://schemas.microsoft.com/office/drawing/2014/main" id="{2008B66E-6EE1-4864-9A24-D410866672E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40657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C42A44-D9B8-423D-3160-B93CC0BF9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20231110_093356">
            <a:hlinkClick r:id="" action="ppaction://media"/>
            <a:extLst>
              <a:ext uri="{FF2B5EF4-FFF2-40B4-BE49-F238E27FC236}">
                <a16:creationId xmlns:a16="http://schemas.microsoft.com/office/drawing/2014/main" id="{7538BCA5-B846-8031-C04C-1052CA23C53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19723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D37EC-24B1-0BDA-7077-FCE7AFD9A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20231110_095616">
            <a:hlinkClick r:id="" action="ppaction://media"/>
            <a:extLst>
              <a:ext uri="{FF2B5EF4-FFF2-40B4-BE49-F238E27FC236}">
                <a16:creationId xmlns:a16="http://schemas.microsoft.com/office/drawing/2014/main" id="{01CDE670-00DA-063F-D3F9-6C08C7A665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10950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7A97F0-1F4D-EE51-A3AC-F03B67A4D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20231110_095631">
            <a:hlinkClick r:id="" action="ppaction://media"/>
            <a:extLst>
              <a:ext uri="{FF2B5EF4-FFF2-40B4-BE49-F238E27FC236}">
                <a16:creationId xmlns:a16="http://schemas.microsoft.com/office/drawing/2014/main" id="{5FAAB1C0-1165-1615-B49C-FD995ED48ED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263120" cy="6897849"/>
          </a:xfrm>
        </p:spPr>
      </p:pic>
    </p:spTree>
    <p:extLst>
      <p:ext uri="{BB962C8B-B14F-4D97-AF65-F5344CB8AC3E}">
        <p14:creationId xmlns:p14="http://schemas.microsoft.com/office/powerpoint/2010/main" val="101778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911481-AC9C-79C5-138B-31BD8948E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20231110_101827">
            <a:hlinkClick r:id="" action="ppaction://media"/>
            <a:extLst>
              <a:ext uri="{FF2B5EF4-FFF2-40B4-BE49-F238E27FC236}">
                <a16:creationId xmlns:a16="http://schemas.microsoft.com/office/drawing/2014/main" id="{ACFC1F17-6EDC-DFFF-994E-AE65D95457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6882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92E30-E092-0254-D772-0AD962ADE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20231110_101931">
            <a:hlinkClick r:id="" action="ppaction://media"/>
            <a:extLst>
              <a:ext uri="{FF2B5EF4-FFF2-40B4-BE49-F238E27FC236}">
                <a16:creationId xmlns:a16="http://schemas.microsoft.com/office/drawing/2014/main" id="{7FCEEEC8-6A4C-ED7A-DDAE-7BDC4CB801F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26743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13</Words>
  <Application>Microsoft Office PowerPoint</Application>
  <PresentationFormat>Breedbeeld</PresentationFormat>
  <Paragraphs>2</Paragraphs>
  <Slides>7</Slides>
  <Notes>0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Kantoorthema</vt:lpstr>
      <vt:lpstr>Zelfstandig werk in de klas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Zelfstandig werk in de klas</dc:title>
  <dc:creator>Laura Naesens</dc:creator>
  <cp:lastModifiedBy>Laura Naesens</cp:lastModifiedBy>
  <cp:revision>1</cp:revision>
  <dcterms:created xsi:type="dcterms:W3CDTF">2023-11-12T12:35:56Z</dcterms:created>
  <dcterms:modified xsi:type="dcterms:W3CDTF">2023-11-12T12:40:17Z</dcterms:modified>
</cp:coreProperties>
</file>